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bin" ContentType="application/vnd.openxmlformats-officedocument.oleObject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56" r:id="rId2"/>
    <p:sldId id="257" r:id="rId3"/>
    <p:sldId id="258" r:id="rId4"/>
    <p:sldId id="259" r:id="rId5"/>
    <p:sldId id="260" r:id="rId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100" d="100"/>
          <a:sy n="100" d="100"/>
        </p:scale>
        <p:origin x="-294" y="-1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35E214-E736-4A0F-BF6D-6673016BF915}" type="datetimeFigureOut">
              <a:rPr lang="ru-RU" smtClean="0"/>
              <a:pPr/>
              <a:t>03.12.2018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368EFA-F755-4E2D-8132-676D293E28F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Готовы к игре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368EFA-F755-4E2D-8132-676D293E28FE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Награждение ПОБЕДИТЕЛЕЙ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368EFA-F755-4E2D-8132-676D293E28FE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A83B06-1B70-4A92-9FA2-5390E78A1C7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84748C-A225-4009-A246-256B952BD62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CE113C-583E-48F2-B39F-D70B7174B52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9ADB03-DD97-47C8-86A7-DF15D2D65B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690548-82CB-48B1-9E53-F0BF24BA97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4385BB-92ED-4424-AD7D-D62A906CAB1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540F0A-FA18-4110-9D85-52188A4EA91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300FEE-7572-4A95-AFD6-4E38AB1938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044456-6FD5-488C-ADA9-1D3F47A2B42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946C97-EBFA-4DED-AF4C-FD23E6E2B00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C80E44-7D87-4354-B4C2-0A7725071E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CACE45F7-AB02-44C0-A98C-37CEC8D7D5D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oleObject" Target="../embeddings/oleObject4.bin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600" dirty="0" smtClean="0"/>
              <a:t>PRO </a:t>
            </a:r>
            <a:r>
              <a:rPr lang="ru-RU" sz="3600" dirty="0" smtClean="0"/>
              <a:t>– успех и достижения моей педагогической деятельности</a:t>
            </a:r>
            <a:endParaRPr lang="ru-RU" sz="3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sz="2400" dirty="0" smtClean="0"/>
              <a:t>Конкурс «</a:t>
            </a:r>
            <a:r>
              <a:rPr lang="en-US" sz="2400" dirty="0" smtClean="0"/>
              <a:t>PRO</a:t>
            </a:r>
            <a:r>
              <a:rPr lang="ru-RU" sz="2400" dirty="0" smtClean="0"/>
              <a:t> – педагог»</a:t>
            </a:r>
          </a:p>
          <a:p>
            <a:r>
              <a:rPr lang="ru-RU" sz="2400" b="1" dirty="0" err="1" smtClean="0"/>
              <a:t>Мирзина</a:t>
            </a:r>
            <a:r>
              <a:rPr lang="ru-RU" sz="2400" b="1" dirty="0" smtClean="0"/>
              <a:t> Вера </a:t>
            </a:r>
            <a:r>
              <a:rPr lang="ru-RU" sz="2400" b="1" dirty="0" smtClean="0"/>
              <a:t>Александровна</a:t>
            </a:r>
            <a:r>
              <a:rPr lang="ru-RU" sz="2400" dirty="0" smtClean="0"/>
              <a:t>,</a:t>
            </a:r>
          </a:p>
          <a:p>
            <a:r>
              <a:rPr lang="ru-RU" sz="2400" dirty="0" smtClean="0"/>
              <a:t>Воспитатель МАДОУ «ЦРР – Детский сад № 335» г. Перми</a:t>
            </a:r>
            <a:endParaRPr lang="ru-RU" sz="2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9" name="Object 3"/>
          <p:cNvGraphicFramePr>
            <a:graphicFrameLocks noChangeAspect="1"/>
          </p:cNvGraphicFramePr>
          <p:nvPr/>
        </p:nvGraphicFramePr>
        <p:xfrm>
          <a:off x="2590800" y="2667000"/>
          <a:ext cx="2958353" cy="4191000"/>
        </p:xfrm>
        <a:graphic>
          <a:graphicData uri="http://schemas.openxmlformats.org/presentationml/2006/ole">
            <p:oleObj spid="_x0000_s4099" name="Acrobat Document" r:id="rId3" imgW="4000500" imgH="5667375" progId="AcroExch.Document.11">
              <p:embed/>
            </p:oleObj>
          </a:graphicData>
        </a:graphic>
      </p:graphicFrame>
      <p:pic>
        <p:nvPicPr>
          <p:cNvPr id="4100" name="Picture 4" descr="C:\Documents and Settings\unk\Рабочий стол\В,А. работа\ВЕРА Ал\КОНКУРСЫ\МОИ Дипломы\КВЕСТ по дорогам славы 05.201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05400" y="0"/>
            <a:ext cx="4038600" cy="3028950"/>
          </a:xfrm>
          <a:prstGeom prst="rect">
            <a:avLst/>
          </a:prstGeom>
          <a:noFill/>
        </p:spPr>
      </p:pic>
      <p:graphicFrame>
        <p:nvGraphicFramePr>
          <p:cNvPr id="4101" name="Object 5"/>
          <p:cNvGraphicFramePr>
            <a:graphicFrameLocks noChangeAspect="1"/>
          </p:cNvGraphicFramePr>
          <p:nvPr/>
        </p:nvGraphicFramePr>
        <p:xfrm>
          <a:off x="0" y="0"/>
          <a:ext cx="2978524" cy="4219575"/>
        </p:xfrm>
        <a:graphic>
          <a:graphicData uri="http://schemas.openxmlformats.org/presentationml/2006/ole">
            <p:oleObj spid="_x0000_s4101" name="Acrobat Document" r:id="rId5" imgW="4000500" imgH="5667375" progId="AcroExch.Document.11">
              <p:embed/>
            </p:oleObj>
          </a:graphicData>
        </a:graphic>
      </p:graphicFrame>
      <p:graphicFrame>
        <p:nvGraphicFramePr>
          <p:cNvPr id="4102" name="Object 6"/>
          <p:cNvGraphicFramePr>
            <a:graphicFrameLocks noChangeAspect="1"/>
          </p:cNvGraphicFramePr>
          <p:nvPr/>
        </p:nvGraphicFramePr>
        <p:xfrm>
          <a:off x="6248400" y="3048000"/>
          <a:ext cx="2627779" cy="3722687"/>
        </p:xfrm>
        <a:graphic>
          <a:graphicData uri="http://schemas.openxmlformats.org/presentationml/2006/ole">
            <p:oleObj spid="_x0000_s4102" name="Acrobat Document" r:id="rId6" imgW="4000500" imgH="5667375" progId="AcroExch.Document.11">
              <p:embed/>
            </p:oleObj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3" name="Object 3"/>
          <p:cNvGraphicFramePr>
            <a:graphicFrameLocks noChangeAspect="1"/>
          </p:cNvGraphicFramePr>
          <p:nvPr/>
        </p:nvGraphicFramePr>
        <p:xfrm>
          <a:off x="0" y="0"/>
          <a:ext cx="3065929" cy="4343400"/>
        </p:xfrm>
        <a:graphic>
          <a:graphicData uri="http://schemas.openxmlformats.org/presentationml/2006/ole">
            <p:oleObj spid="_x0000_s5123" name="Acrobat Document" r:id="rId3" imgW="4000500" imgH="5667375" progId="AcroExch.Document.11">
              <p:embed/>
            </p:oleObj>
          </a:graphicData>
        </a:graphic>
      </p:graphicFrame>
      <p:pic>
        <p:nvPicPr>
          <p:cNvPr id="5124" name="Picture 4" descr="C:\Documents and Settings\unk\Рабочий стол\В,А. работа\ВЕРА Ал\КОНКУРСЫ\МОИ Дипломы\Построй команду 14.09.1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71800" y="-228600"/>
            <a:ext cx="3034453" cy="4267200"/>
          </a:xfrm>
          <a:prstGeom prst="rect">
            <a:avLst/>
          </a:prstGeom>
          <a:noFill/>
        </p:spPr>
      </p:pic>
      <p:pic>
        <p:nvPicPr>
          <p:cNvPr id="5125" name="Picture 5" descr="C:\Documents and Settings\unk\Рабочий стол\В,А. работа\ВЕРА Ал\КОНКУРСЫ\МОИ Дипломы\РЕЦЕПТЫ хор. настроения 14.12.201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19800" y="-228600"/>
            <a:ext cx="2871893" cy="4038600"/>
          </a:xfrm>
          <a:prstGeom prst="rect">
            <a:avLst/>
          </a:prstGeom>
          <a:noFill/>
        </p:spPr>
      </p:pic>
      <p:pic>
        <p:nvPicPr>
          <p:cNvPr id="5127" name="Picture 7" descr="C:\Documents and Settings\unk\Рабочий стол\В,А. работа\ВЕРА Ал\КОНКУРСЫ\МОИ Дипломы\СЕРТИФИКАТ 05.2017 Великолепная 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77000" y="3505200"/>
            <a:ext cx="2384213" cy="3352800"/>
          </a:xfrm>
          <a:prstGeom prst="rect">
            <a:avLst/>
          </a:prstGeom>
          <a:noFill/>
        </p:spPr>
      </p:pic>
      <p:pic>
        <p:nvPicPr>
          <p:cNvPr id="5128" name="Picture 8" descr="C:\Documents and Settings\unk\Рабочий стол\В,А. работа\ВЕРА Ал\КОНКУРСЫ\МОИ Дипломы\Стильный педагог 10.2017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86200" y="3657600"/>
            <a:ext cx="2384213" cy="3352800"/>
          </a:xfrm>
          <a:prstGeom prst="rect">
            <a:avLst/>
          </a:prstGeom>
          <a:noFill/>
        </p:spPr>
      </p:pic>
      <p:pic>
        <p:nvPicPr>
          <p:cNvPr id="5129" name="Picture 9" descr="C:\Documents and Settings\unk\Рабочий стол\В,А. работа\ВЕРА Ал\КОНКУРСЫ\МОИ Дипломы\Ты похож 26.04.2018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219200" y="3733800"/>
            <a:ext cx="2365588" cy="33266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Documents and Settings\unk\Рабочий стол\В,А. работа\ВЕРА Ал\КОНКУРСЫ\МОИ Дипломы\СЕРТИФИКАТ Опять5. июнь 201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763521" cy="3886201"/>
          </a:xfrm>
          <a:prstGeom prst="rect">
            <a:avLst/>
          </a:prstGeom>
          <a:noFill/>
        </p:spPr>
      </p:pic>
      <p:pic>
        <p:nvPicPr>
          <p:cNvPr id="20483" name="Picture 3" descr="C:\Documents and Settings\unk\Рабочий стол\В,А. работа\ВЕРА Ал\КОНКУРСЫ\МОИ Дипломы\Удивит. люди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19400" y="0"/>
            <a:ext cx="2492586" cy="3505200"/>
          </a:xfrm>
          <a:prstGeom prst="rect">
            <a:avLst/>
          </a:prstGeom>
          <a:noFill/>
        </p:spPr>
      </p:pic>
      <p:pic>
        <p:nvPicPr>
          <p:cNvPr id="20484" name="Picture 4" descr="C:\Documents and Settings\unk\Рабочий стол\В,А. работа\ВЕРА Ал\КОНКУРСЫ\МОИ Дипломы\ЭТО ТОЧНО пригодится 14.12.201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10200" y="0"/>
            <a:ext cx="2330026" cy="3276600"/>
          </a:xfrm>
          <a:prstGeom prst="rect">
            <a:avLst/>
          </a:prstGeom>
          <a:noFill/>
        </p:spPr>
      </p:pic>
      <p:pic>
        <p:nvPicPr>
          <p:cNvPr id="20485" name="Picture 5" descr="C:\Documents and Settings\unk\Рабочий стол\В,А. работа\ВЕРА Ал\КОНКУРСЫ\МОИ Дипломы\Я педагог, и значит я АРТИСТ. 15.12.2017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53200" y="3124200"/>
            <a:ext cx="2438400" cy="3429000"/>
          </a:xfrm>
          <a:prstGeom prst="rect">
            <a:avLst/>
          </a:prstGeom>
          <a:noFill/>
        </p:spPr>
      </p:pic>
      <p:pic>
        <p:nvPicPr>
          <p:cNvPr id="20486" name="Picture 6" descr="C:\Documents and Settings\unk\Рабочий стол\В,А. работа\Вера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3638550"/>
            <a:ext cx="4614863" cy="32194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https://pp.userapi.com/c845216/v845216169/1457b0/swEvaVfPPM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286000" cy="3048000"/>
          </a:xfrm>
          <a:prstGeom prst="rect">
            <a:avLst/>
          </a:prstGeom>
          <a:noFill/>
        </p:spPr>
      </p:pic>
      <p:pic>
        <p:nvPicPr>
          <p:cNvPr id="21510" name="Picture 6" descr="https://pp.userapi.com/c849320/v849320169/cf5cc/w9wpmN-NDf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124200"/>
            <a:ext cx="2514600" cy="3352800"/>
          </a:xfrm>
          <a:prstGeom prst="rect">
            <a:avLst/>
          </a:prstGeom>
          <a:noFill/>
        </p:spPr>
      </p:pic>
      <p:pic>
        <p:nvPicPr>
          <p:cNvPr id="21512" name="Picture 8" descr="https://pp.userapi.com/c851120/v851120548/60aa5/OLvGz5W52p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86200" y="0"/>
            <a:ext cx="2286000" cy="3048000"/>
          </a:xfrm>
          <a:prstGeom prst="rect">
            <a:avLst/>
          </a:prstGeom>
          <a:noFill/>
        </p:spPr>
      </p:pic>
      <p:pic>
        <p:nvPicPr>
          <p:cNvPr id="21514" name="Picture 10" descr="https://pp.userapi.com/c844416/v844416169/14ac7b/FskywzJNx9w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24600" y="1143000"/>
            <a:ext cx="2628900" cy="3505200"/>
          </a:xfrm>
          <a:prstGeom prst="rect">
            <a:avLst/>
          </a:prstGeom>
          <a:noFill/>
        </p:spPr>
      </p:pic>
      <p:pic>
        <p:nvPicPr>
          <p:cNvPr id="21516" name="Picture 12" descr="https://pp.userapi.com/c845520/v845520169/1492fa/BZETcjM_nkY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43600" y="4572000"/>
            <a:ext cx="3048000" cy="2286000"/>
          </a:xfrm>
          <a:prstGeom prst="rect">
            <a:avLst/>
          </a:prstGeom>
          <a:noFill/>
        </p:spPr>
      </p:pic>
      <p:pic>
        <p:nvPicPr>
          <p:cNvPr id="21518" name="Picture 14" descr="https://pp.userapi.com/c849224/v849224169/d0d55/4qcEjY82u4U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09800" y="2895600"/>
            <a:ext cx="2971800" cy="3962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Тема 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</TotalTime>
  <Words>38</Words>
  <Application>Microsoft PowerPoint</Application>
  <PresentationFormat>Экран (4:3)</PresentationFormat>
  <Paragraphs>8</Paragraphs>
  <Slides>5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7" baseType="lpstr">
      <vt:lpstr>Тема Office</vt:lpstr>
      <vt:lpstr>Acrobat Document</vt:lpstr>
      <vt:lpstr>PRO – успех и достижения моей педагогической деятельности</vt:lpstr>
      <vt:lpstr>Слайд 2</vt:lpstr>
      <vt:lpstr>Слайд 3</vt:lpstr>
      <vt:lpstr>Слайд 4</vt:lpstr>
      <vt:lpstr>Слайд 5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*</cp:lastModifiedBy>
  <cp:revision>7</cp:revision>
  <cp:lastPrinted>1601-01-01T00:00:00Z</cp:lastPrinted>
  <dcterms:created xsi:type="dcterms:W3CDTF">1601-01-01T00:00:00Z</dcterms:created>
  <dcterms:modified xsi:type="dcterms:W3CDTF">2018-12-03T08:24:15Z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